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0.26293103448275862</c:v>
                </c:pt>
                <c:pt idx="1">
                  <c:v>0.73706896551724133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6.5455527450257636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0.10835058925216146</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0.52941222308877123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0.14759616963292199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1.5408829897017862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0.1475961696329211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0.52941222308877123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0.10544728413638715</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6.769650251062477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0.55135417014214649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0.19709844028387291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2.057679644976572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0.19709844028387291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0.70697175744823326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1.0946358030471615E-2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6.3214552389890502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6.0349811653539831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2.1443836909664782E-2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0.10524356770200782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1.0987278575783588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0.10524356770200782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1.1626683597317999E-2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6.4961704959468101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0.18244703971422549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0.10929989319510458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1.1410753180073918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0.10929989319510458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4.9999425622503146E-2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5.9204960780368179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0.26785449581311038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8.9355526188711565E-2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0.93285896702109561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8.9355526188711565E-2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7.9020634451879346E-2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7.0778673856147272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4.5077762862688608E-2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1.1621168209227211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0.11131539031875359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7.1062649383784482E-2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6.7181020809634724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9.8088401769357514E-2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8.842646299632495E-2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0.92315967961366852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8.8426462996325839E-2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0.31717659388580621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1.6847931192306653E-2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3.9622697862080849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5.5988320188110894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0.23387096774193553</c:v>
                </c:pt>
                <c:pt idx="1">
                  <c:v>0.26209677419354838</c:v>
                </c:pt>
                <c:pt idx="2">
                  <c:v>0.2379032258064516</c:v>
                </c:pt>
                <c:pt idx="3">
                  <c:v>0.2661290322580645</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7.7707413279723525E-2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0.59037745294460997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0.16459281990860752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1.7183255978456682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0.16459281990860752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9.1113315415900509E-2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5.4682106961867341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0.53077314788741958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0.16921069180184478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1.7665355227143777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0.16921069180184478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0.15329705757889656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5.7294533414354456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6.1515860102670388</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0.21689997395721861</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9.6034219664031362E-2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1.0025835756958799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9.6034219664031362E-2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0.30448635417571701</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5.0216200055439142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0.1542261666541469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0.10969788283915172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1.1452302732078792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0.10969788283915172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0.32237899092877242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5.8375982018787971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0.20510326086365893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0.10901838873528824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1.1381364515399586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0.10901838873528824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0.19965876237606217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6.3419996668597243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3.8781299006489967E-2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0.1017748420300757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1.0625148555938555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0.10177484203007481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7.0623487424251508E-2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7.4051261667857204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6.7670424502998516</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0.23314703374445678</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0.13945105229038202</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1.4558491247074716</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0.13945105229038202</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0.16780577478956449</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5.4036097703870443</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0.1111195055729155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0.1148518330544972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1.1990367794088748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0.1148518330544972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0.4119616682087619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0.19455650274893443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5.8395689319179818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0.33064516129032262</c:v>
                </c:pt>
                <c:pt idx="1">
                  <c:v>0.64919354838709675</c:v>
                </c:pt>
                <c:pt idx="2">
                  <c:v>0</c:v>
                </c:pt>
                <c:pt idx="3">
                  <c:v>2.0161290322580648E-2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0.13697392736003078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9.2961017633235166E-2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0.97049978419270566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9.2961017633235166E-2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0.33344157323462209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3.4212041196152398E-2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7.1247534954894221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5.2411381041197025E-2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9.2098869998837429E-2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0.96149908568027342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9.2098869998837429E-2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0.33034913867556526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0.22922373478387037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7.6688761440838258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0.28413061045843246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0.12430955397606702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1.2977740388217436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0.12430955397606702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4.6147514769456777E-2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7.7984039096209834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8.350791438995099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0.19873528192498124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0.10424989707459442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1.0883540777509069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0.10424989707459531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2.4575988708981811E-2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8.350791438995099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4.5183309619525929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0.26734994371492204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0.18617201391553717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1.94360930987864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0.18617201391553539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0.66777979407639698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3.9821330611264472E-2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3.6349018598178651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4.642960099272031E-2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0.16700584043177003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1.7435171884349892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0.16700584043177003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0.32399261325106465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5.4017600640873207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6.6215774306811168</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0.46378943651889681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0.15576149595080668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1.6261278335204583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0.15576149595080668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0.55870040562729884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0.21710987500763324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4.9228276658634851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0.83870967741935487</c:v>
                </c:pt>
                <c:pt idx="1">
                  <c:v>3.6290322580645157E-2</c:v>
                </c:pt>
                <c:pt idx="2">
                  <c:v>4.8387096774193547E-2</c:v>
                </c:pt>
                <c:pt idx="3">
                  <c:v>4.0322580645161289E-2</c:v>
                </c:pt>
                <c:pt idx="4">
                  <c:v>8.0645161290322578E-3</c:v>
                </c:pt>
                <c:pt idx="5">
                  <c:v>2.8225806451612899E-2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0.21782572250466536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0.12299069331814572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1.2840053213907261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0.12299069331814572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0.30658952741740109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8.3203271954987486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3.3805397478233679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1.9823103371851003E-2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1.0896064098547498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0.10436985389342635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0.37436389108599277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0.53256507019951682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1.499596922040503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8.4579501552815906E-2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0.10936077198675598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1.1417108839216101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0.10936077198675509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0.39226579903939562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0.20401973054408939</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2.4540895952683388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0.19232965804276891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0.10987393015275404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1.147068182088506</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0.10987393015275604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0.38641781174361478</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2.2520806098050392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0.28609645994561816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0.10133772222226289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1.057951387056737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0.10133772222226423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0.36348794780968596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0.1946931127284941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4.0333255544533122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7.6390089944913697E-2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0.13485805277257734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1.4078988638958467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0.1348580527725769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0.48372191295557521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1.4211954713135633E-2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3.968074116254106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0.15175442399642058</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0.13032297464116471</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1.3605532941087635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0.13032297464116471</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0.21055112951201771</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6.0760716891189057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4.8791603720050096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8.0389344667151086E-2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0.51879538315370688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0.14463627403610602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1.5099821012317758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0.14463627403610602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0.44907419644942426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4.9197066589709229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0.31063829787234043</c:v>
                </c:pt>
                <c:pt idx="1">
                  <c:v>8.5106382978723406E-3</c:v>
                </c:pt>
                <c:pt idx="2">
                  <c:v>0.5446808510638298</c:v>
                </c:pt>
                <c:pt idx="3">
                  <c:v>2.1276595744680851E-2</c:v>
                </c:pt>
                <c:pt idx="4">
                  <c:v>4.2553191489361703E-3</c:v>
                </c:pt>
                <c:pt idx="5">
                  <c:v>2.9787234042553189E-2</c:v>
                </c:pt>
                <c:pt idx="6">
                  <c:v>4.2553191489361703E-3</c:v>
                </c:pt>
                <c:pt idx="7">
                  <c:v>2.9787234042553189E-2</c:v>
                </c:pt>
                <c:pt idx="8">
                  <c:v>4.6808510638297871E-2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2.7479132160225905E-2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0.12356008834384902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1.2899497243634372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0.12356008834384902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0.33958598479530533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4.8386140850390964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7.962863481280964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0.1240541208986139</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0.26289977300354561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7.3294491136412177E-2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0.76518404855510447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7.3294491136412177E-2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0.10364093242464278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7.9232533180169931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0.29746431465553158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8.6928341503133666E-2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0.90751950459349651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8.6928341503133666E-2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0.13032068643972394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8.0024736445449349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6.5006963598297443</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0.1600323082347872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0.10182245923500055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1.0630119724314246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0.10182245923500144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0.32515574696209271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6.5006963598297443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2.5352694383156731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0.15767640797495508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1.6995018307623877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0.16278975248679517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0.35582406203714845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2.5352694383156731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5.7290260841597442</c:v>
                </c:pt>
                <c:pt idx="1">
                  <c:v>6.3214552389890502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7.24852879353225</c:v>
                </c:pt>
                <c:pt idx="1">
                  <c:v>6.769650251062477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4" formatCode="0">
                  <c:v>1</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6.887795357672216</c:v>
                </c:pt>
                <c:pt idx="1">
                  <c:v>6.7181020809634724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5.8529803885379463</c:v>
                </c:pt>
                <c:pt idx="1">
                  <c:v>5.9204960780368179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5.8280542031474232</c:v>
                </c:pt>
                <c:pt idx="1">
                  <c:v>6.4961704959468101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4.0519391614990514</c:v>
                </c:pt>
                <c:pt idx="1">
                  <c:v>3.9622697862080849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5.9060528826405694</c:v>
                </c:pt>
                <c:pt idx="1">
                  <c:v>5.7294533414354456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4.4556598700406571</c:v>
                </c:pt>
                <c:pt idx="1">
                  <c:v>5.4682106961867341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5.430763974152339</c:v>
                </c:pt>
                <c:pt idx="1">
                  <c:v>5.8375982018787971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4.7501036833241006</c:v>
                </c:pt>
                <c:pt idx="1">
                  <c:v>5.0216200055439142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7.5957535154334774</c:v>
                </c:pt>
                <c:pt idx="1">
                  <c:v>7.6688761440838258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7.2849460934721781</c:v>
                </c:pt>
                <c:pt idx="1">
                  <c:v>7.1247534954894221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5.3019939438785144</c:v>
                </c:pt>
                <c:pt idx="1">
                  <c:v>5.8395689319179818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5.322363089388026</c:v>
                </c:pt>
                <c:pt idx="1">
                  <c:v>5.4036097703870443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7.8851801820750858</c:v>
                </c:pt>
                <c:pt idx="1">
                  <c:v>7.7984039096209834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5.9692045256508894</c:v>
                </c:pt>
                <c:pt idx="1">
                  <c:v>5.4017600640873207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4.0888405222964561</c:v>
                </c:pt>
                <c:pt idx="1">
                  <c:v>3.6349018598178651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7.7059275851945834</c:v>
                </c:pt>
                <c:pt idx="1">
                  <c:v>8.3203271954987486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6.0636774066019088</c:v>
                </c:pt>
                <c:pt idx="1">
                  <c:v>4.9228276658634851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3.589827178794756</c:v>
                </c:pt>
                <c:pt idx="1">
                  <c:v>4.0333255544533122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1.6434130207590329</c:v>
                </c:pt>
                <c:pt idx="1">
                  <c:v>2.2520806098050392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2.5780504254570382</c:v>
                </c:pt>
                <c:pt idx="1">
                  <c:v>2.4540895952683388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4.9228276658634851</c:v>
                </c:pt>
                <c:pt idx="1">
                  <c:v>3.9622697862080849</c:v>
                </c:pt>
                <c:pt idx="2">
                  <c:v>3.6349018598178651</c:v>
                </c:pt>
                <c:pt idx="3">
                  <c:v>3.968074116254106</c:v>
                </c:pt>
                <c:pt idx="4">
                  <c:v>5.7294533414354456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4.6103644907806016</c:v>
                </c:pt>
                <c:pt idx="2">
                  <c:v>4.269855114164316</c:v>
                </c:pt>
                <c:pt idx="3">
                  <c:v>4.5936550566706504</c:v>
                </c:pt>
                <c:pt idx="4">
                  <c:v>6.2047950106403951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1.7253439502637029</c:v>
                </c:pt>
                <c:pt idx="1">
                  <c:v>1.499596922040503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4.438917742593846</c:v>
                </c:pt>
                <c:pt idx="1">
                  <c:v>3.968074116254106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5.4478942544187756</c:v>
                </c:pt>
                <c:pt idx="1">
                  <c:v>6.0760716891189057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3.4572952086891209</c:v>
                </c:pt>
                <c:pt idx="1">
                  <c:v>4.8386140850390964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5.3234504755054246</c:v>
                </c:pt>
                <c:pt idx="1">
                  <c:v>4.9197066589709229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7.9101086218068177</c:v>
                </c:pt>
                <c:pt idx="1">
                  <c:v>8.0024736445449349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7.9679857120697104</c:v>
                </c:pt>
                <c:pt idx="1">
                  <c:v>7.9232533180169931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6.6995760489612346</c:v>
                </c:pt>
                <c:pt idx="1">
                  <c:v>6.5006963598297443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1.716507925761811</c:v>
                </c:pt>
                <c:pt idx="1">
                  <c:v>2.5352694383156731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8.3203271954987486</c:v>
                </c:pt>
                <c:pt idx="1">
                  <c:v>4.8386140850390964</c:v>
                </c:pt>
                <c:pt idx="2">
                  <c:v>6.0760716891189057</c:v>
                </c:pt>
                <c:pt idx="3">
                  <c:v>6.3214552389890502</c:v>
                </c:pt>
                <c:pt idx="4">
                  <c:v>2.2520806098050392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7.9377322621114672</c:v>
                </c:pt>
                <c:pt idx="1">
                  <c:v>4.4765169467771369</c:v>
                </c:pt>
                <c:pt idx="2">
                  <c:v>5.8824670161889134</c:v>
                </c:pt>
                <c:pt idx="3">
                  <c:v>6.1382278754366961</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877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RYG | Coventry and Warwickshire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150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RYG | Coventry and Warwickshire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589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RYG | Coventry and Warwickshire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Coventry and Warwickshire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7205079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9947048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0303395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899893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Coventry and Warwickshire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in accessing care: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asked if service users needed support to access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noProof="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support with physical health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having a care plan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4414623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8345762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308244838"/>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824846653"/>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2961223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2275651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564208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709619137"/>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67537293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83737973"/>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50478606"/>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22021483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768828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639839428"/>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1789647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264782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51574474"/>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79053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55270177"/>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42920041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622626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61375050"/>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330376096"/>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396693137"/>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5785579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921069759"/>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108380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096677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958749420"/>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7002640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26877295"/>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389323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33493434"/>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40952469"/>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42891124"/>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4326239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475370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6883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51581407"/>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5198926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3285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268133010"/>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74894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2773230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8703181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674334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340125144"/>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1390460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268743019"/>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0529890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15572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94257641"/>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855402080"/>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91250059"/>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9628567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762024955"/>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691080489"/>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833352847"/>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49187060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811117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833462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826969356"/>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7904778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15760532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5036555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968569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66244263"/>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450931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73445176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376191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889554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5938368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09271722"/>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944378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382981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46044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51199492"/>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59668878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779838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04690006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396690521"/>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6819772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7652282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5447740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7183090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8236255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0383102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39096721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7165778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1853849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12078807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0456292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40716582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6312342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2258555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57951570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522968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5828472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1318131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40123950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326587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267204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5772022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3537982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8252460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3016143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1314080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2394860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7904309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9296520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4104139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41958875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2310426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5798021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5316847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84939558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4929879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0752221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023471053"/>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7442809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1339587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4109062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49386972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8411258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3762244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41284636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55618473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2597372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6892820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10569597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40763161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0623941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4031714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99100525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8456399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2110651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0471673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54821387"/>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8458807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972338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8873501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24707852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224484517"/>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7018978"/>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93739416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27616033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91112317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43987802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9074</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Coventry and Warwickshire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